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9" r:id="rId2"/>
  </p:sldIdLst>
  <p:sldSz cx="7559675" cy="10691813"/>
  <p:notesSz cx="6797675" cy="9926638"/>
  <p:defaultTextStyle>
    <a:defPPr>
      <a:defRPr lang="ja-JP"/>
    </a:defPPr>
    <a:lvl1pPr marL="0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1pPr>
    <a:lvl2pPr marL="490850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2pPr>
    <a:lvl3pPr marL="981700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3pPr>
    <a:lvl4pPr marL="1472550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4pPr>
    <a:lvl5pPr marL="1963400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5pPr>
    <a:lvl6pPr marL="2454250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6pPr>
    <a:lvl7pPr marL="2945100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7pPr>
    <a:lvl8pPr marL="3435949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8pPr>
    <a:lvl9pPr marL="3926799" algn="l" defTabSz="981700" rtl="0" eaLnBrk="1" latinLnBrk="0" hangingPunct="1">
      <a:defRPr kumimoji="1" sz="19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F71"/>
    <a:srgbClr val="595758"/>
    <a:srgbClr val="3E3A39"/>
    <a:srgbClr val="0069B2"/>
    <a:srgbClr val="00A098"/>
    <a:srgbClr val="00C8BE"/>
    <a:srgbClr val="009C94"/>
    <a:srgbClr val="A03C3A"/>
    <a:srgbClr val="BF504D"/>
    <a:srgbClr val="D48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45" y="5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4DD0E-C748-4C08-AACB-006208BD96C3}" type="datetimeFigureOut">
              <a:rPr kumimoji="1" lang="ja-JP" altLang="en-US" smtClean="0">
                <a:ea typeface="メイリオ" panose="020B0604030504040204" pitchFamily="50" charset="-128"/>
              </a:rPr>
              <a:t>2020/12/17</a:t>
            </a:fld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6C2D-162D-4B12-BE37-D66CB5A8CA14}" type="slidenum">
              <a:rPr kumimoji="1" lang="ja-JP" altLang="en-US" smtClean="0">
                <a:ea typeface="メイリオ" panose="020B0604030504040204" pitchFamily="50" charset="-128"/>
              </a:rPr>
              <a:t>‹#›</a:t>
            </a:fld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59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976" y="3321396"/>
            <a:ext cx="6425724" cy="229180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952" y="6058695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8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10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937495" y="428170"/>
            <a:ext cx="1842671" cy="912269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09483" y="428170"/>
            <a:ext cx="5402018" cy="912269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13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06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162" y="6870482"/>
            <a:ext cx="6425724" cy="2123513"/>
          </a:xfrm>
        </p:spPr>
        <p:txBody>
          <a:bodyPr anchor="t"/>
          <a:lstStyle>
            <a:lvl1pPr algn="l">
              <a:defRPr sz="4097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162" y="4531648"/>
            <a:ext cx="6425724" cy="2338833"/>
          </a:xfrm>
        </p:spPr>
        <p:txBody>
          <a:bodyPr anchor="b"/>
          <a:lstStyle>
            <a:lvl1pPr marL="0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1pPr>
            <a:lvl2pPr marL="468264" indent="0">
              <a:buNone/>
              <a:defRPr sz="1844">
                <a:solidFill>
                  <a:schemeClr val="tx1">
                    <a:tint val="75000"/>
                  </a:schemeClr>
                </a:solidFill>
              </a:defRPr>
            </a:lvl2pPr>
            <a:lvl3pPr marL="936528" indent="0">
              <a:buNone/>
              <a:defRPr sz="1639">
                <a:solidFill>
                  <a:schemeClr val="tx1">
                    <a:tint val="75000"/>
                  </a:schemeClr>
                </a:solidFill>
              </a:defRPr>
            </a:lvl3pPr>
            <a:lvl4pPr marL="1404793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4pPr>
            <a:lvl5pPr marL="1873057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5pPr>
            <a:lvl6pPr marL="2341321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6pPr>
            <a:lvl7pPr marL="2809585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7pPr>
            <a:lvl8pPr marL="3277850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8pPr>
            <a:lvl9pPr marL="3746114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37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09483" y="2494759"/>
            <a:ext cx="3622344" cy="7056102"/>
          </a:xfrm>
        </p:spPr>
        <p:txBody>
          <a:bodyPr/>
          <a:lstStyle>
            <a:lvl1pPr>
              <a:defRPr sz="2868"/>
            </a:lvl1pPr>
            <a:lvl2pPr>
              <a:defRPr sz="2458"/>
            </a:lvl2pPr>
            <a:lvl3pPr>
              <a:defRPr sz="2048"/>
            </a:lvl3pPr>
            <a:lvl4pPr>
              <a:defRPr sz="1844"/>
            </a:lvl4pPr>
            <a:lvl5pPr>
              <a:defRPr sz="1844"/>
            </a:lvl5pPr>
            <a:lvl6pPr>
              <a:defRPr sz="1844"/>
            </a:lvl6pPr>
            <a:lvl7pPr>
              <a:defRPr sz="1844"/>
            </a:lvl7pPr>
            <a:lvl8pPr>
              <a:defRPr sz="1844"/>
            </a:lvl8pPr>
            <a:lvl9pPr>
              <a:defRPr sz="18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157822" y="2494759"/>
            <a:ext cx="3622344" cy="7056102"/>
          </a:xfrm>
        </p:spPr>
        <p:txBody>
          <a:bodyPr/>
          <a:lstStyle>
            <a:lvl1pPr>
              <a:defRPr sz="2868"/>
            </a:lvl1pPr>
            <a:lvl2pPr>
              <a:defRPr sz="2458"/>
            </a:lvl2pPr>
            <a:lvl3pPr>
              <a:defRPr sz="2048"/>
            </a:lvl3pPr>
            <a:lvl4pPr>
              <a:defRPr sz="1844"/>
            </a:lvl4pPr>
            <a:lvl5pPr>
              <a:defRPr sz="1844"/>
            </a:lvl5pPr>
            <a:lvl6pPr>
              <a:defRPr sz="1844"/>
            </a:lvl6pPr>
            <a:lvl7pPr>
              <a:defRPr sz="1844"/>
            </a:lvl7pPr>
            <a:lvl8pPr>
              <a:defRPr sz="1844"/>
            </a:lvl8pPr>
            <a:lvl9pPr>
              <a:defRPr sz="18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92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7985" y="2393284"/>
            <a:ext cx="3340169" cy="997407"/>
          </a:xfrm>
        </p:spPr>
        <p:txBody>
          <a:bodyPr anchor="b"/>
          <a:lstStyle>
            <a:lvl1pPr marL="0" indent="0">
              <a:buNone/>
              <a:defRPr sz="2458" b="1"/>
            </a:lvl1pPr>
            <a:lvl2pPr marL="468264" indent="0">
              <a:buNone/>
              <a:defRPr sz="2048" b="1"/>
            </a:lvl2pPr>
            <a:lvl3pPr marL="936528" indent="0">
              <a:buNone/>
              <a:defRPr sz="1844" b="1"/>
            </a:lvl3pPr>
            <a:lvl4pPr marL="1404793" indent="0">
              <a:buNone/>
              <a:defRPr sz="1639" b="1"/>
            </a:lvl4pPr>
            <a:lvl5pPr marL="1873057" indent="0">
              <a:buNone/>
              <a:defRPr sz="1639" b="1"/>
            </a:lvl5pPr>
            <a:lvl6pPr marL="2341321" indent="0">
              <a:buNone/>
              <a:defRPr sz="1639" b="1"/>
            </a:lvl6pPr>
            <a:lvl7pPr marL="2809585" indent="0">
              <a:buNone/>
              <a:defRPr sz="1639" b="1"/>
            </a:lvl7pPr>
            <a:lvl8pPr marL="3277850" indent="0">
              <a:buNone/>
              <a:defRPr sz="1639" b="1"/>
            </a:lvl8pPr>
            <a:lvl9pPr marL="3746114" indent="0">
              <a:buNone/>
              <a:defRPr sz="163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985" y="3390690"/>
            <a:ext cx="3340169" cy="6160168"/>
          </a:xfrm>
        </p:spPr>
        <p:txBody>
          <a:bodyPr/>
          <a:lstStyle>
            <a:lvl1pPr>
              <a:defRPr sz="2458"/>
            </a:lvl1pPr>
            <a:lvl2pPr>
              <a:defRPr sz="2048"/>
            </a:lvl2pPr>
            <a:lvl3pPr>
              <a:defRPr sz="1844"/>
            </a:lvl3pPr>
            <a:lvl4pPr>
              <a:defRPr sz="1639"/>
            </a:lvl4pPr>
            <a:lvl5pPr>
              <a:defRPr sz="1639"/>
            </a:lvl5pPr>
            <a:lvl6pPr>
              <a:defRPr sz="1639"/>
            </a:lvl6pPr>
            <a:lvl7pPr>
              <a:defRPr sz="1639"/>
            </a:lvl7pPr>
            <a:lvl8pPr>
              <a:defRPr sz="1639"/>
            </a:lvl8pPr>
            <a:lvl9pPr>
              <a:defRPr sz="163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0210" y="2393284"/>
            <a:ext cx="3341482" cy="997407"/>
          </a:xfrm>
        </p:spPr>
        <p:txBody>
          <a:bodyPr anchor="b"/>
          <a:lstStyle>
            <a:lvl1pPr marL="0" indent="0">
              <a:buNone/>
              <a:defRPr sz="2458" b="1"/>
            </a:lvl1pPr>
            <a:lvl2pPr marL="468264" indent="0">
              <a:buNone/>
              <a:defRPr sz="2048" b="1"/>
            </a:lvl2pPr>
            <a:lvl3pPr marL="936528" indent="0">
              <a:buNone/>
              <a:defRPr sz="1844" b="1"/>
            </a:lvl3pPr>
            <a:lvl4pPr marL="1404793" indent="0">
              <a:buNone/>
              <a:defRPr sz="1639" b="1"/>
            </a:lvl4pPr>
            <a:lvl5pPr marL="1873057" indent="0">
              <a:buNone/>
              <a:defRPr sz="1639" b="1"/>
            </a:lvl5pPr>
            <a:lvl6pPr marL="2341321" indent="0">
              <a:buNone/>
              <a:defRPr sz="1639" b="1"/>
            </a:lvl6pPr>
            <a:lvl7pPr marL="2809585" indent="0">
              <a:buNone/>
              <a:defRPr sz="1639" b="1"/>
            </a:lvl7pPr>
            <a:lvl8pPr marL="3277850" indent="0">
              <a:buNone/>
              <a:defRPr sz="1639" b="1"/>
            </a:lvl8pPr>
            <a:lvl9pPr marL="3746114" indent="0">
              <a:buNone/>
              <a:defRPr sz="163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0210" y="3390690"/>
            <a:ext cx="3341482" cy="6160168"/>
          </a:xfrm>
        </p:spPr>
        <p:txBody>
          <a:bodyPr/>
          <a:lstStyle>
            <a:lvl1pPr>
              <a:defRPr sz="2458"/>
            </a:lvl1pPr>
            <a:lvl2pPr>
              <a:defRPr sz="2048"/>
            </a:lvl2pPr>
            <a:lvl3pPr>
              <a:defRPr sz="1844"/>
            </a:lvl3pPr>
            <a:lvl4pPr>
              <a:defRPr sz="1639"/>
            </a:lvl4pPr>
            <a:lvl5pPr>
              <a:defRPr sz="1639"/>
            </a:lvl5pPr>
            <a:lvl6pPr>
              <a:defRPr sz="1639"/>
            </a:lvl6pPr>
            <a:lvl7pPr>
              <a:defRPr sz="1639"/>
            </a:lvl7pPr>
            <a:lvl8pPr>
              <a:defRPr sz="1639"/>
            </a:lvl8pPr>
            <a:lvl9pPr>
              <a:defRPr sz="163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48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2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53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5" y="425693"/>
            <a:ext cx="2487081" cy="1811669"/>
          </a:xfrm>
        </p:spPr>
        <p:txBody>
          <a:bodyPr anchor="b"/>
          <a:lstStyle>
            <a:lvl1pPr algn="l">
              <a:defRPr sz="2048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5623" y="425696"/>
            <a:ext cx="4226068" cy="9125167"/>
          </a:xfrm>
        </p:spPr>
        <p:txBody>
          <a:bodyPr/>
          <a:lstStyle>
            <a:lvl1pPr>
              <a:defRPr sz="3277"/>
            </a:lvl1pPr>
            <a:lvl2pPr>
              <a:defRPr sz="2868"/>
            </a:lvl2pPr>
            <a:lvl3pPr>
              <a:defRPr sz="2458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7985" y="2237363"/>
            <a:ext cx="2487081" cy="7313498"/>
          </a:xfrm>
        </p:spPr>
        <p:txBody>
          <a:bodyPr/>
          <a:lstStyle>
            <a:lvl1pPr marL="0" indent="0">
              <a:buNone/>
              <a:defRPr sz="1434"/>
            </a:lvl1pPr>
            <a:lvl2pPr marL="468264" indent="0">
              <a:buNone/>
              <a:defRPr sz="1229"/>
            </a:lvl2pPr>
            <a:lvl3pPr marL="936528" indent="0">
              <a:buNone/>
              <a:defRPr sz="1024"/>
            </a:lvl3pPr>
            <a:lvl4pPr marL="1404793" indent="0">
              <a:buNone/>
              <a:defRPr sz="922"/>
            </a:lvl4pPr>
            <a:lvl5pPr marL="1873057" indent="0">
              <a:buNone/>
              <a:defRPr sz="922"/>
            </a:lvl5pPr>
            <a:lvl6pPr marL="2341321" indent="0">
              <a:buNone/>
              <a:defRPr sz="922"/>
            </a:lvl6pPr>
            <a:lvl7pPr marL="2809585" indent="0">
              <a:buNone/>
              <a:defRPr sz="922"/>
            </a:lvl7pPr>
            <a:lvl8pPr marL="3277850" indent="0">
              <a:buNone/>
              <a:defRPr sz="922"/>
            </a:lvl8pPr>
            <a:lvl9pPr marL="3746114" indent="0">
              <a:buNone/>
              <a:defRPr sz="9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6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1750" y="7484269"/>
            <a:ext cx="4535805" cy="883561"/>
          </a:xfrm>
        </p:spPr>
        <p:txBody>
          <a:bodyPr anchor="b"/>
          <a:lstStyle>
            <a:lvl1pPr algn="l">
              <a:defRPr sz="2048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1750" y="955332"/>
            <a:ext cx="4535805" cy="6415088"/>
          </a:xfrm>
        </p:spPr>
        <p:txBody>
          <a:bodyPr/>
          <a:lstStyle>
            <a:lvl1pPr marL="0" indent="0">
              <a:buNone/>
              <a:defRPr sz="3277"/>
            </a:lvl1pPr>
            <a:lvl2pPr marL="468264" indent="0">
              <a:buNone/>
              <a:defRPr sz="2868"/>
            </a:lvl2pPr>
            <a:lvl3pPr marL="936528" indent="0">
              <a:buNone/>
              <a:defRPr sz="2458"/>
            </a:lvl3pPr>
            <a:lvl4pPr marL="1404793" indent="0">
              <a:buNone/>
              <a:defRPr sz="2048"/>
            </a:lvl4pPr>
            <a:lvl5pPr marL="1873057" indent="0">
              <a:buNone/>
              <a:defRPr sz="2048"/>
            </a:lvl5pPr>
            <a:lvl6pPr marL="2341321" indent="0">
              <a:buNone/>
              <a:defRPr sz="2048"/>
            </a:lvl6pPr>
            <a:lvl7pPr marL="2809585" indent="0">
              <a:buNone/>
              <a:defRPr sz="2048"/>
            </a:lvl7pPr>
            <a:lvl8pPr marL="3277850" indent="0">
              <a:buNone/>
              <a:defRPr sz="2048"/>
            </a:lvl8pPr>
            <a:lvl9pPr marL="3746114" indent="0">
              <a:buNone/>
              <a:defRPr sz="2048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1750" y="8367830"/>
            <a:ext cx="4535805" cy="1254801"/>
          </a:xfrm>
        </p:spPr>
        <p:txBody>
          <a:bodyPr/>
          <a:lstStyle>
            <a:lvl1pPr marL="0" indent="0">
              <a:buNone/>
              <a:defRPr sz="1434"/>
            </a:lvl1pPr>
            <a:lvl2pPr marL="468264" indent="0">
              <a:buNone/>
              <a:defRPr sz="1229"/>
            </a:lvl2pPr>
            <a:lvl3pPr marL="936528" indent="0">
              <a:buNone/>
              <a:defRPr sz="1024"/>
            </a:lvl3pPr>
            <a:lvl4pPr marL="1404793" indent="0">
              <a:buNone/>
              <a:defRPr sz="922"/>
            </a:lvl4pPr>
            <a:lvl5pPr marL="1873057" indent="0">
              <a:buNone/>
              <a:defRPr sz="922"/>
            </a:lvl5pPr>
            <a:lvl6pPr marL="2341321" indent="0">
              <a:buNone/>
              <a:defRPr sz="922"/>
            </a:lvl6pPr>
            <a:lvl7pPr marL="2809585" indent="0">
              <a:buNone/>
              <a:defRPr sz="922"/>
            </a:lvl7pPr>
            <a:lvl8pPr marL="3277850" indent="0">
              <a:buNone/>
              <a:defRPr sz="922"/>
            </a:lvl8pPr>
            <a:lvl9pPr marL="3746114" indent="0">
              <a:buNone/>
              <a:defRPr sz="92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863A-0B17-4521-86EB-52A41B5749FA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B76E-809F-4086-919F-6EA5D21E31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69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93FAC640-8EDC-48FB-99E2-C6A38F8BCF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43" y="0"/>
            <a:ext cx="7555588" cy="10691813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7984" y="2494759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7984" y="9909729"/>
            <a:ext cx="1763924" cy="569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6F5A863A-0B17-4521-86EB-52A41B5749FA}" type="datetimeFigureOut">
              <a:rPr lang="ja-JP" altLang="en-US" smtClean="0"/>
              <a:pPr/>
              <a:t>2020/12/17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2890" y="9909729"/>
            <a:ext cx="2393897" cy="569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7767" y="9909729"/>
            <a:ext cx="1763924" cy="569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9B48B76E-809F-4086-919F-6EA5D21E31E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9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6528" rtl="0" eaLnBrk="1" latinLnBrk="0" hangingPunct="1">
        <a:spcBef>
          <a:spcPct val="0"/>
        </a:spcBef>
        <a:buNone/>
        <a:defRPr kumimoji="1" sz="4506" kern="1200">
          <a:solidFill>
            <a:schemeClr val="tx1"/>
          </a:solidFill>
          <a:latin typeface="+mj-lt"/>
          <a:ea typeface="メイリオ" panose="020B0604030504040204" pitchFamily="50" charset="-128"/>
          <a:cs typeface="+mj-cs"/>
        </a:defRPr>
      </a:lvl1pPr>
    </p:titleStyle>
    <p:bodyStyle>
      <a:lvl1pPr marL="351198" indent="-351198" algn="l" defTabSz="9365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77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1pPr>
      <a:lvl2pPr marL="760929" indent="-292665" algn="l" defTabSz="93652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68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2pPr>
      <a:lvl3pPr marL="1170661" indent="-234132" algn="l" defTabSz="9365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58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3pPr>
      <a:lvl4pPr marL="1638925" indent="-234132" algn="l" defTabSz="93652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48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4pPr>
      <a:lvl5pPr marL="2107189" indent="-234132" algn="l" defTabSz="93652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48" kern="1200">
          <a:solidFill>
            <a:schemeClr val="tx1"/>
          </a:solidFill>
          <a:latin typeface="+mn-lt"/>
          <a:ea typeface="メイリオ" panose="020B0604030504040204" pitchFamily="50" charset="-128"/>
          <a:cs typeface="+mn-cs"/>
        </a:defRPr>
      </a:lvl5pPr>
      <a:lvl6pPr marL="2575453" indent="-234132" algn="l" defTabSz="9365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3718" indent="-234132" algn="l" defTabSz="9365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1982" indent="-234132" algn="l" defTabSz="9365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80246" indent="-234132" algn="l" defTabSz="93652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1pPr>
      <a:lvl2pPr marL="468264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2pPr>
      <a:lvl3pPr marL="936528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3pPr>
      <a:lvl4pPr marL="1404793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4pPr>
      <a:lvl5pPr marL="1873057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5pPr>
      <a:lvl6pPr marL="2341321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6pPr>
      <a:lvl7pPr marL="2809585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7pPr>
      <a:lvl8pPr marL="3277850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8pPr>
      <a:lvl9pPr marL="3746114" algn="l" defTabSz="936528" rtl="0" eaLnBrk="1" latinLnBrk="0" hangingPunct="1">
        <a:defRPr kumimoji="1" sz="18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E1D55E5-9969-4AE2-B4DB-A33CD047AB92}"/>
              </a:ext>
            </a:extLst>
          </p:cNvPr>
          <p:cNvSpPr txBox="1"/>
          <p:nvPr/>
        </p:nvSpPr>
        <p:spPr>
          <a:xfrm>
            <a:off x="179437" y="454906"/>
            <a:ext cx="7200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300" b="1" dirty="0">
                <a:solidFill>
                  <a:srgbClr val="0069B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パラリンピック銀メダリスト</a:t>
            </a:r>
            <a:r>
              <a:rPr lang="ja-JP" altLang="en-US" sz="2200" b="1" dirty="0">
                <a:solidFill>
                  <a:srgbClr val="0069B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2300" b="1" dirty="0">
                <a:solidFill>
                  <a:srgbClr val="0069B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宇部市</a:t>
            </a:r>
            <a:r>
              <a:rPr lang="ja-JP" altLang="en-US" sz="2200" b="1" dirty="0">
                <a:solidFill>
                  <a:srgbClr val="0069B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にやってくる！</a:t>
            </a:r>
            <a:endParaRPr lang="en-US" altLang="ja-JP" sz="2200" b="1" dirty="0">
              <a:solidFill>
                <a:srgbClr val="0069B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17D0320-2576-469A-95A1-02B2C04D462F}"/>
              </a:ext>
            </a:extLst>
          </p:cNvPr>
          <p:cNvSpPr txBox="1"/>
          <p:nvPr/>
        </p:nvSpPr>
        <p:spPr>
          <a:xfrm>
            <a:off x="179437" y="180418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spc="-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パラリンピアン講演会</a:t>
            </a:r>
            <a:endParaRPr lang="en-US" altLang="ja-JP" sz="4400" b="1" spc="-3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spc="-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endParaRPr kumimoji="1" lang="en-US" altLang="ja-JP" sz="2400" b="1" spc="-3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spc="-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ボッチャ体験会</a:t>
            </a:r>
            <a:endParaRPr kumimoji="1" lang="ja-JP" altLang="en-US" sz="4400" b="1" spc="-3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0DFF6E48-E389-45B8-9055-F8666EA01550}"/>
              </a:ext>
            </a:extLst>
          </p:cNvPr>
          <p:cNvGrpSpPr/>
          <p:nvPr/>
        </p:nvGrpSpPr>
        <p:grpSpPr>
          <a:xfrm>
            <a:off x="1613647" y="1137407"/>
            <a:ext cx="4475134" cy="543193"/>
            <a:chOff x="1613647" y="1201717"/>
            <a:chExt cx="4475134" cy="543193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BB38488B-A90E-4FCA-BB15-0839A941E1A5}"/>
                </a:ext>
              </a:extLst>
            </p:cNvPr>
            <p:cNvSpPr/>
            <p:nvPr/>
          </p:nvSpPr>
          <p:spPr>
            <a:xfrm>
              <a:off x="1713631" y="1201717"/>
              <a:ext cx="4375150" cy="4876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B8D814A2-9301-48FF-AED0-96696AC0F74F}"/>
                </a:ext>
              </a:extLst>
            </p:cNvPr>
            <p:cNvSpPr txBox="1"/>
            <p:nvPr/>
          </p:nvSpPr>
          <p:spPr>
            <a:xfrm>
              <a:off x="1613647" y="1221690"/>
              <a:ext cx="4413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700" b="1" dirty="0">
                  <a:solidFill>
                    <a:srgbClr val="E40F7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オリパラ応援団企画</a:t>
              </a:r>
              <a:endParaRPr kumimoji="1" lang="ja-JP" altLang="en-US" sz="2700" b="1" dirty="0">
                <a:solidFill>
                  <a:srgbClr val="E40F7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AE3C27C-158F-4419-B6B1-0AE93DDF30C8}"/>
              </a:ext>
            </a:extLst>
          </p:cNvPr>
          <p:cNvSpPr txBox="1"/>
          <p:nvPr/>
        </p:nvSpPr>
        <p:spPr>
          <a:xfrm>
            <a:off x="238734" y="3513012"/>
            <a:ext cx="7200800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オリンピック・パラリンピック競技大会を一緒に盛り上げよう！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F853AE3B-357B-43A2-9BE5-123FE8325039}"/>
              </a:ext>
            </a:extLst>
          </p:cNvPr>
          <p:cNvSpPr/>
          <p:nvPr/>
        </p:nvSpPr>
        <p:spPr>
          <a:xfrm>
            <a:off x="515693" y="4179061"/>
            <a:ext cx="1954713" cy="10843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29879723-55C8-4D8A-AB21-E43B41DBFBE7}"/>
              </a:ext>
            </a:extLst>
          </p:cNvPr>
          <p:cNvGrpSpPr/>
          <p:nvPr/>
        </p:nvGrpSpPr>
        <p:grpSpPr>
          <a:xfrm>
            <a:off x="395461" y="4049762"/>
            <a:ext cx="1025899" cy="353943"/>
            <a:chOff x="323453" y="4049762"/>
            <a:chExt cx="1025899" cy="353943"/>
          </a:xfrm>
        </p:grpSpPr>
        <p:sp>
          <p:nvSpPr>
            <p:cNvPr id="69" name="四角形: 角を丸くする 68">
              <a:extLst>
                <a:ext uri="{FF2B5EF4-FFF2-40B4-BE49-F238E27FC236}">
                  <a16:creationId xmlns:a16="http://schemas.microsoft.com/office/drawing/2014/main" id="{DA9FF8EF-88DD-4ECD-8D9A-4C13D2F52543}"/>
                </a:ext>
              </a:extLst>
            </p:cNvPr>
            <p:cNvSpPr/>
            <p:nvPr/>
          </p:nvSpPr>
          <p:spPr>
            <a:xfrm>
              <a:off x="323453" y="4049762"/>
              <a:ext cx="1025899" cy="338980"/>
            </a:xfrm>
            <a:prstGeom prst="roundRect">
              <a:avLst>
                <a:gd name="adj" fmla="val 0"/>
              </a:avLst>
            </a:prstGeom>
            <a:solidFill>
              <a:srgbClr val="59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DC71BA2-D04B-4EED-961C-F04DCBFCFF61}"/>
                </a:ext>
              </a:extLst>
            </p:cNvPr>
            <p:cNvSpPr txBox="1"/>
            <p:nvPr/>
          </p:nvSpPr>
          <p:spPr>
            <a:xfrm>
              <a:off x="323453" y="4049762"/>
              <a:ext cx="1022334" cy="353943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日時</a:t>
              </a: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8CEE5E5-D636-4D68-90CF-6AD0D913D785}"/>
              </a:ext>
            </a:extLst>
          </p:cNvPr>
          <p:cNvSpPr txBox="1"/>
          <p:nvPr/>
        </p:nvSpPr>
        <p:spPr>
          <a:xfrm>
            <a:off x="468231" y="4462137"/>
            <a:ext cx="1965970" cy="811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1/16</a:t>
            </a:r>
            <a:r>
              <a:rPr lang="ja-JP" altLang="en-US" sz="16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（土）</a:t>
            </a:r>
            <a:endParaRPr kumimoji="1" lang="en-US" altLang="ja-JP" sz="20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16:00</a:t>
            </a:r>
            <a:endParaRPr kumimoji="1" lang="ja-JP" altLang="en-US" sz="18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四角形: 角を丸くする 77">
            <a:extLst>
              <a:ext uri="{FF2B5EF4-FFF2-40B4-BE49-F238E27FC236}">
                <a16:creationId xmlns:a16="http://schemas.microsoft.com/office/drawing/2014/main" id="{A3A828B3-63FE-49FB-9DF0-922ADD14AE1C}"/>
              </a:ext>
            </a:extLst>
          </p:cNvPr>
          <p:cNvSpPr/>
          <p:nvPr/>
        </p:nvSpPr>
        <p:spPr>
          <a:xfrm>
            <a:off x="510116" y="6541674"/>
            <a:ext cx="1960290" cy="92355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F44F586E-9680-46DA-8760-B0FE2F6EE3FA}"/>
              </a:ext>
            </a:extLst>
          </p:cNvPr>
          <p:cNvGrpSpPr/>
          <p:nvPr/>
        </p:nvGrpSpPr>
        <p:grpSpPr>
          <a:xfrm>
            <a:off x="414395" y="6282019"/>
            <a:ext cx="1003401" cy="398170"/>
            <a:chOff x="251445" y="6589921"/>
            <a:chExt cx="1025899" cy="364717"/>
          </a:xfrm>
        </p:grpSpPr>
        <p:sp>
          <p:nvSpPr>
            <p:cNvPr id="72" name="四角形: 角を丸くする 71">
              <a:extLst>
                <a:ext uri="{FF2B5EF4-FFF2-40B4-BE49-F238E27FC236}">
                  <a16:creationId xmlns:a16="http://schemas.microsoft.com/office/drawing/2014/main" id="{E76F20D9-CE7B-4503-ACCD-30EC53CAB6AE}"/>
                </a:ext>
              </a:extLst>
            </p:cNvPr>
            <p:cNvSpPr/>
            <p:nvPr/>
          </p:nvSpPr>
          <p:spPr>
            <a:xfrm>
              <a:off x="251445" y="6589921"/>
              <a:ext cx="1025899" cy="338980"/>
            </a:xfrm>
            <a:prstGeom prst="roundRect">
              <a:avLst>
                <a:gd name="adj" fmla="val 0"/>
              </a:avLst>
            </a:prstGeom>
            <a:solidFill>
              <a:srgbClr val="59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59DF5E93-40F7-41F9-9EAB-8C707670F5AE}"/>
                </a:ext>
              </a:extLst>
            </p:cNvPr>
            <p:cNvSpPr txBox="1"/>
            <p:nvPr/>
          </p:nvSpPr>
          <p:spPr>
            <a:xfrm>
              <a:off x="253227" y="6600695"/>
              <a:ext cx="1022334" cy="353943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定員</a:t>
              </a:r>
            </a:p>
          </p:txBody>
        </p: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0B88595-0816-4341-BFF3-B4B9E9E94F24}"/>
              </a:ext>
            </a:extLst>
          </p:cNvPr>
          <p:cNvSpPr txBox="1"/>
          <p:nvPr/>
        </p:nvSpPr>
        <p:spPr>
          <a:xfrm>
            <a:off x="444325" y="6786066"/>
            <a:ext cx="1943454" cy="632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18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12E24717-FB1B-4EE8-B257-2246E6CDAFE6}"/>
              </a:ext>
            </a:extLst>
          </p:cNvPr>
          <p:cNvGrpSpPr/>
          <p:nvPr/>
        </p:nvGrpSpPr>
        <p:grpSpPr>
          <a:xfrm>
            <a:off x="179437" y="7854159"/>
            <a:ext cx="7200800" cy="341822"/>
            <a:chOff x="179437" y="7854159"/>
            <a:chExt cx="7200800" cy="341822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5B160A4-54E0-426D-A10E-B0071682B0FC}"/>
                </a:ext>
              </a:extLst>
            </p:cNvPr>
            <p:cNvSpPr/>
            <p:nvPr/>
          </p:nvSpPr>
          <p:spPr>
            <a:xfrm>
              <a:off x="263525" y="7854159"/>
              <a:ext cx="7029450" cy="313529"/>
            </a:xfrm>
            <a:prstGeom prst="roundRect">
              <a:avLst>
                <a:gd name="adj" fmla="val 50000"/>
              </a:avLst>
            </a:prstGeom>
            <a:solidFill>
              <a:srgbClr val="E40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265ADD6-1817-43A8-B1A3-D88FA59753CB}"/>
                </a:ext>
              </a:extLst>
            </p:cNvPr>
            <p:cNvSpPr txBox="1"/>
            <p:nvPr/>
          </p:nvSpPr>
          <p:spPr>
            <a:xfrm>
              <a:off x="179437" y="7888204"/>
              <a:ext cx="720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定員になり次第、受付を終了いたしますので、申し込みはお早めに！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B9ADC0DF-22FB-40B1-A129-BE268CDC2974}"/>
              </a:ext>
            </a:extLst>
          </p:cNvPr>
          <p:cNvGrpSpPr/>
          <p:nvPr/>
        </p:nvGrpSpPr>
        <p:grpSpPr>
          <a:xfrm>
            <a:off x="257022" y="8334474"/>
            <a:ext cx="1224136" cy="351554"/>
            <a:chOff x="251445" y="8333658"/>
            <a:chExt cx="1224136" cy="351554"/>
          </a:xfrm>
        </p:grpSpPr>
        <p:sp>
          <p:nvSpPr>
            <p:cNvPr id="80" name="四角形: 角を丸くする 79">
              <a:extLst>
                <a:ext uri="{FF2B5EF4-FFF2-40B4-BE49-F238E27FC236}">
                  <a16:creationId xmlns:a16="http://schemas.microsoft.com/office/drawing/2014/main" id="{D5CB3581-D3AB-417F-8194-E8A7DC49A424}"/>
                </a:ext>
              </a:extLst>
            </p:cNvPr>
            <p:cNvSpPr/>
            <p:nvPr/>
          </p:nvSpPr>
          <p:spPr>
            <a:xfrm>
              <a:off x="261159" y="8333658"/>
              <a:ext cx="1207278" cy="351554"/>
            </a:xfrm>
            <a:prstGeom prst="roundRect">
              <a:avLst>
                <a:gd name="adj" fmla="val 0"/>
              </a:avLst>
            </a:prstGeom>
            <a:solidFill>
              <a:srgbClr val="59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388B20D-1202-465E-8D05-EFB1BA9DC4A6}"/>
                </a:ext>
              </a:extLst>
            </p:cNvPr>
            <p:cNvSpPr txBox="1"/>
            <p:nvPr/>
          </p:nvSpPr>
          <p:spPr>
            <a:xfrm>
              <a:off x="251445" y="8359340"/>
              <a:ext cx="1224136" cy="323165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1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お申込み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66E10C29-9C7D-4282-A39B-C0E7C02E1642}"/>
              </a:ext>
            </a:extLst>
          </p:cNvPr>
          <p:cNvGrpSpPr/>
          <p:nvPr/>
        </p:nvGrpSpPr>
        <p:grpSpPr>
          <a:xfrm>
            <a:off x="264041" y="9616715"/>
            <a:ext cx="1235604" cy="351554"/>
            <a:chOff x="246996" y="9320025"/>
            <a:chExt cx="1235604" cy="351554"/>
          </a:xfrm>
        </p:grpSpPr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57496D55-140E-445D-8321-EE782C57A672}"/>
                </a:ext>
              </a:extLst>
            </p:cNvPr>
            <p:cNvSpPr/>
            <p:nvPr/>
          </p:nvSpPr>
          <p:spPr>
            <a:xfrm>
              <a:off x="261159" y="9320025"/>
              <a:ext cx="1207278" cy="351554"/>
            </a:xfrm>
            <a:prstGeom prst="roundRect">
              <a:avLst>
                <a:gd name="adj" fmla="val 0"/>
              </a:avLst>
            </a:prstGeom>
            <a:solidFill>
              <a:srgbClr val="59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BF954E60-7F2B-418D-BFC0-D780495F49B8}"/>
                </a:ext>
              </a:extLst>
            </p:cNvPr>
            <p:cNvSpPr txBox="1"/>
            <p:nvPr/>
          </p:nvSpPr>
          <p:spPr>
            <a:xfrm>
              <a:off x="246996" y="9342482"/>
              <a:ext cx="1235604" cy="323165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lang="ja-JP" altLang="en-US" sz="1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備考</a:t>
              </a:r>
              <a:endParaRPr kumimoji="1" lang="ja-JP" altLang="en-US" sz="1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7C9CA56-C1A1-46FB-84FD-4B68A371736A}"/>
              </a:ext>
            </a:extLst>
          </p:cNvPr>
          <p:cNvSpPr txBox="1"/>
          <p:nvPr/>
        </p:nvSpPr>
        <p:spPr>
          <a:xfrm>
            <a:off x="1103611" y="10186184"/>
            <a:ext cx="2644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（一社）宇部市スポーツコミッション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10E4C74-FF27-4CC2-8C9F-5EAC681FF5C6}"/>
              </a:ext>
            </a:extLst>
          </p:cNvPr>
          <p:cNvSpPr txBox="1"/>
          <p:nvPr/>
        </p:nvSpPr>
        <p:spPr>
          <a:xfrm>
            <a:off x="3781181" y="10077250"/>
            <a:ext cx="3538096" cy="371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住所：宇部市新天町二丁目</a:t>
            </a: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番</a:t>
            </a: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</a:t>
            </a:r>
            <a:endParaRPr kumimoji="1" lang="en-US" altLang="ja-JP" sz="9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0836-39-7653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（平日：</a:t>
            </a: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時）</a:t>
            </a:r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298CED6A-E24A-4246-A7C2-A0DBEE1F01F8}"/>
              </a:ext>
            </a:extLst>
          </p:cNvPr>
          <p:cNvSpPr/>
          <p:nvPr/>
        </p:nvSpPr>
        <p:spPr>
          <a:xfrm>
            <a:off x="2852973" y="5817467"/>
            <a:ext cx="4379677" cy="16264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905DFE1E-D78C-4E69-B657-03DFF3B91D15}"/>
              </a:ext>
            </a:extLst>
          </p:cNvPr>
          <p:cNvGrpSpPr/>
          <p:nvPr/>
        </p:nvGrpSpPr>
        <p:grpSpPr>
          <a:xfrm>
            <a:off x="2642107" y="5633253"/>
            <a:ext cx="1130428" cy="353943"/>
            <a:chOff x="2744877" y="5810565"/>
            <a:chExt cx="978242" cy="343907"/>
          </a:xfrm>
        </p:grpSpPr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A8429311-8C4B-4FBC-97DD-7CB6E34A00BC}"/>
                </a:ext>
              </a:extLst>
            </p:cNvPr>
            <p:cNvSpPr/>
            <p:nvPr/>
          </p:nvSpPr>
          <p:spPr>
            <a:xfrm>
              <a:off x="2794731" y="5811230"/>
              <a:ext cx="899529" cy="338980"/>
            </a:xfrm>
            <a:prstGeom prst="roundRect">
              <a:avLst>
                <a:gd name="adj" fmla="val 0"/>
              </a:avLst>
            </a:prstGeom>
            <a:solidFill>
              <a:srgbClr val="59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5A3D602-4A86-40A2-A969-890526428D35}"/>
                </a:ext>
              </a:extLst>
            </p:cNvPr>
            <p:cNvSpPr txBox="1"/>
            <p:nvPr/>
          </p:nvSpPr>
          <p:spPr>
            <a:xfrm>
              <a:off x="2744877" y="5810565"/>
              <a:ext cx="978242" cy="343907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内容</a:t>
              </a: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1684CEB-2430-435F-8DBD-C01375282948}"/>
              </a:ext>
            </a:extLst>
          </p:cNvPr>
          <p:cNvSpPr txBox="1"/>
          <p:nvPr/>
        </p:nvSpPr>
        <p:spPr>
          <a:xfrm>
            <a:off x="2977476" y="6044862"/>
            <a:ext cx="4251797" cy="465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ja-JP" altLang="en-US" sz="12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演題「パラリンピックが教えてくれた夢を叶える楽しさ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11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9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度のパラリンピックを通じて感じたこと、パラアイスホッケーの紹介、</a:t>
            </a:r>
            <a:endParaRPr kumimoji="1" lang="en-US" altLang="ja-JP" sz="8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夢を持つことの大切さなどをお伝えします。</a:t>
            </a:r>
            <a:endParaRPr kumimoji="1" lang="ja-JP" altLang="en-US" sz="8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50B20D0-EE1E-4316-B4B8-39F931621697}"/>
              </a:ext>
            </a:extLst>
          </p:cNvPr>
          <p:cNvSpPr txBox="1"/>
          <p:nvPr/>
        </p:nvSpPr>
        <p:spPr>
          <a:xfrm>
            <a:off x="3001262" y="6670660"/>
            <a:ext cx="2600403" cy="536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12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ボッチャ体験会</a:t>
            </a:r>
            <a:endParaRPr lang="en-US" altLang="ja-JP" sz="12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9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8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パラリンピックの公式種目「ボッチャ」。</a:t>
            </a:r>
            <a:r>
              <a:rPr lang="ja-JP" altLang="en-US" sz="800" b="1" i="0" dirty="0">
                <a:solidFill>
                  <a:srgbClr val="2D2F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ボッチャはどなたでも一緒に楽しむことができるパラスポーツです。</a:t>
            </a:r>
            <a:endParaRPr lang="en-US" altLang="ja-JP" sz="800" b="1" i="0" dirty="0">
              <a:solidFill>
                <a:srgbClr val="2D2F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800" b="1" dirty="0">
                <a:solidFill>
                  <a:srgbClr val="2D2F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800" b="1" i="0" dirty="0">
                <a:solidFill>
                  <a:srgbClr val="2D2F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みんなで楽しく交流しましょう。</a:t>
            </a:r>
            <a:endParaRPr lang="en-US" altLang="ja-JP" sz="8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7A01392D-1BDF-493D-8DE2-5D7ADE64DD63}"/>
              </a:ext>
            </a:extLst>
          </p:cNvPr>
          <p:cNvGrpSpPr/>
          <p:nvPr/>
        </p:nvGrpSpPr>
        <p:grpSpPr>
          <a:xfrm>
            <a:off x="2660863" y="4051091"/>
            <a:ext cx="4571789" cy="1529723"/>
            <a:chOff x="2744246" y="4339384"/>
            <a:chExt cx="4502763" cy="1338652"/>
          </a:xfrm>
        </p:grpSpPr>
        <p:sp>
          <p:nvSpPr>
            <p:cNvPr id="77" name="四角形: 角を丸くする 76">
              <a:extLst>
                <a:ext uri="{FF2B5EF4-FFF2-40B4-BE49-F238E27FC236}">
                  <a16:creationId xmlns:a16="http://schemas.microsoft.com/office/drawing/2014/main" id="{24DC43CE-CB35-4AD3-97FB-0A0B4736FD24}"/>
                </a:ext>
              </a:extLst>
            </p:cNvPr>
            <p:cNvSpPr/>
            <p:nvPr/>
          </p:nvSpPr>
          <p:spPr>
            <a:xfrm>
              <a:off x="2930411" y="4482314"/>
              <a:ext cx="4316598" cy="119572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682066AD-F341-40F3-A3A2-0790CAE79EB5}"/>
                </a:ext>
              </a:extLst>
            </p:cNvPr>
            <p:cNvGrpSpPr/>
            <p:nvPr/>
          </p:nvGrpSpPr>
          <p:grpSpPr>
            <a:xfrm>
              <a:off x="2744246" y="4339384"/>
              <a:ext cx="1060600" cy="378033"/>
              <a:chOff x="2744246" y="4339384"/>
              <a:chExt cx="1060600" cy="378033"/>
            </a:xfrm>
          </p:grpSpPr>
          <p:sp>
            <p:nvSpPr>
              <p:cNvPr id="71" name="四角形: 角を丸くする 70">
                <a:extLst>
                  <a:ext uri="{FF2B5EF4-FFF2-40B4-BE49-F238E27FC236}">
                    <a16:creationId xmlns:a16="http://schemas.microsoft.com/office/drawing/2014/main" id="{FB91985D-66B5-475F-86D1-C3D7C721AA77}"/>
                  </a:ext>
                </a:extLst>
              </p:cNvPr>
              <p:cNvSpPr/>
              <p:nvPr/>
            </p:nvSpPr>
            <p:spPr>
              <a:xfrm>
                <a:off x="2782513" y="4339384"/>
                <a:ext cx="1022333" cy="338980"/>
              </a:xfrm>
              <a:prstGeom prst="roundRect">
                <a:avLst>
                  <a:gd name="adj" fmla="val 0"/>
                </a:avLst>
              </a:prstGeom>
              <a:solidFill>
                <a:srgbClr val="5957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A928327D-2245-4B67-87DA-1ED39BDF790C}"/>
                  </a:ext>
                </a:extLst>
              </p:cNvPr>
              <p:cNvSpPr txBox="1"/>
              <p:nvPr/>
            </p:nvSpPr>
            <p:spPr>
              <a:xfrm>
                <a:off x="2744246" y="4363474"/>
                <a:ext cx="1022334" cy="353943"/>
              </a:xfrm>
              <a:prstGeom prst="rect">
                <a:avLst/>
              </a:prstGeom>
              <a:noFill/>
            </p:spPr>
            <p:txBody>
              <a:bodyPr wrap="square" bIns="0" rtlCol="0">
                <a:spAutoFit/>
              </a:bodyPr>
              <a:lstStyle/>
              <a:p>
                <a:pPr algn="ctr"/>
                <a:r>
                  <a:rPr kumimoji="1"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講師</a:t>
                </a:r>
              </a:p>
            </p:txBody>
          </p:sp>
        </p:grp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FA19A73-CE44-4B4B-B998-60823CD7DC68}"/>
                </a:ext>
              </a:extLst>
            </p:cNvPr>
            <p:cNvSpPr txBox="1"/>
            <p:nvPr/>
          </p:nvSpPr>
          <p:spPr>
            <a:xfrm>
              <a:off x="3856779" y="4653290"/>
              <a:ext cx="3106157" cy="3333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800" b="1" dirty="0">
                  <a:solidFill>
                    <a:srgbClr val="0069B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上原大祐 </a:t>
              </a:r>
              <a:r>
                <a:rPr lang="ja-JP" altLang="en-US" sz="1400" b="1" dirty="0">
                  <a:solidFill>
                    <a:srgbClr val="0069B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氏 </a:t>
              </a:r>
              <a:r>
                <a:rPr kumimoji="1" lang="en-US" altLang="ja-JP" sz="1000" b="1" dirty="0">
                  <a:solidFill>
                    <a:srgbClr val="0069B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(NEC</a:t>
              </a:r>
              <a:r>
                <a:rPr kumimoji="1" lang="ja-JP" altLang="en-US" sz="1000" b="1" dirty="0">
                  <a:solidFill>
                    <a:srgbClr val="0069B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障がい攻略エキスパート</a:t>
              </a:r>
              <a:r>
                <a:rPr kumimoji="1" lang="en-US" altLang="ja-JP" sz="900" b="1" dirty="0">
                  <a:solidFill>
                    <a:srgbClr val="0069B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900" b="1" dirty="0">
                <a:solidFill>
                  <a:srgbClr val="0069B2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9A3831B3-AD51-4260-859D-4FD98523867C}"/>
                </a:ext>
              </a:extLst>
            </p:cNvPr>
            <p:cNvSpPr txBox="1"/>
            <p:nvPr/>
          </p:nvSpPr>
          <p:spPr>
            <a:xfrm>
              <a:off x="3839134" y="5285770"/>
              <a:ext cx="30370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kumimoji="1" lang="ja-JP" altLang="en-US" sz="10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0FC133BE-E28A-4607-B315-2DDB361C6551}"/>
              </a:ext>
            </a:extLst>
          </p:cNvPr>
          <p:cNvGrpSpPr/>
          <p:nvPr/>
        </p:nvGrpSpPr>
        <p:grpSpPr>
          <a:xfrm>
            <a:off x="261938" y="10104697"/>
            <a:ext cx="853603" cy="333116"/>
            <a:chOff x="261938" y="10113963"/>
            <a:chExt cx="941387" cy="323849"/>
          </a:xfrm>
        </p:grpSpPr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AA5C1EDA-9413-48CD-8945-6DF6925FCF0B}"/>
                </a:ext>
              </a:extLst>
            </p:cNvPr>
            <p:cNvSpPr txBox="1"/>
            <p:nvPr/>
          </p:nvSpPr>
          <p:spPr>
            <a:xfrm>
              <a:off x="430074" y="10205388"/>
              <a:ext cx="626864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お問合せ</a:t>
              </a:r>
            </a:p>
          </p:txBody>
        </p:sp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8B036940-8A51-4B5A-BE07-0F1B1269F231}"/>
                </a:ext>
              </a:extLst>
            </p:cNvPr>
            <p:cNvSpPr/>
            <p:nvPr/>
          </p:nvSpPr>
          <p:spPr>
            <a:xfrm>
              <a:off x="261938" y="10113963"/>
              <a:ext cx="941387" cy="323849"/>
            </a:xfrm>
            <a:prstGeom prst="roundRect">
              <a:avLst>
                <a:gd name="adj" fmla="val 20126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A4FECC95-24D0-49FA-A425-6101B8C597AA}"/>
              </a:ext>
            </a:extLst>
          </p:cNvPr>
          <p:cNvSpPr/>
          <p:nvPr/>
        </p:nvSpPr>
        <p:spPr>
          <a:xfrm>
            <a:off x="517723" y="5573768"/>
            <a:ext cx="1952684" cy="6038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D2054D68-D3F8-4949-B9EC-45DF124189E0}"/>
              </a:ext>
            </a:extLst>
          </p:cNvPr>
          <p:cNvGrpSpPr/>
          <p:nvPr/>
        </p:nvGrpSpPr>
        <p:grpSpPr>
          <a:xfrm>
            <a:off x="401353" y="5345132"/>
            <a:ext cx="1025899" cy="370812"/>
            <a:chOff x="476032" y="6589921"/>
            <a:chExt cx="1025899" cy="370812"/>
          </a:xfrm>
        </p:grpSpPr>
        <p:sp>
          <p:nvSpPr>
            <p:cNvPr id="74" name="四角形: 角を丸くする 73">
              <a:extLst>
                <a:ext uri="{FF2B5EF4-FFF2-40B4-BE49-F238E27FC236}">
                  <a16:creationId xmlns:a16="http://schemas.microsoft.com/office/drawing/2014/main" id="{29943AFE-CEE1-4739-B587-7EFE1A2DB514}"/>
                </a:ext>
              </a:extLst>
            </p:cNvPr>
            <p:cNvSpPr/>
            <p:nvPr/>
          </p:nvSpPr>
          <p:spPr>
            <a:xfrm>
              <a:off x="476032" y="6589921"/>
              <a:ext cx="1025899" cy="338980"/>
            </a:xfrm>
            <a:prstGeom prst="roundRect">
              <a:avLst>
                <a:gd name="adj" fmla="val 0"/>
              </a:avLst>
            </a:prstGeom>
            <a:solidFill>
              <a:srgbClr val="59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4527C4AB-E02D-49C6-B814-8199BD45B90E}"/>
                </a:ext>
              </a:extLst>
            </p:cNvPr>
            <p:cNvSpPr txBox="1"/>
            <p:nvPr/>
          </p:nvSpPr>
          <p:spPr>
            <a:xfrm>
              <a:off x="502872" y="6606790"/>
              <a:ext cx="987952" cy="353943"/>
            </a:xfrm>
            <a:prstGeom prst="rect">
              <a:avLst/>
            </a:prstGeom>
            <a:noFill/>
          </p:spPr>
          <p:txBody>
            <a:bodyPr wrap="square" bIns="0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場所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0555344F-8442-4B86-AC2D-51A85C9135A8}"/>
              </a:ext>
            </a:extLst>
          </p:cNvPr>
          <p:cNvSpPr txBox="1"/>
          <p:nvPr/>
        </p:nvSpPr>
        <p:spPr>
          <a:xfrm>
            <a:off x="491910" y="5739956"/>
            <a:ext cx="19784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宇部市総合福祉会館</a:t>
            </a:r>
            <a:endParaRPr kumimoji="1" lang="en-US" altLang="ja-JP" sz="14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4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　大ホール</a:t>
            </a:r>
            <a:endParaRPr kumimoji="1" lang="ja-JP" altLang="en-US" sz="14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C29D7BB2-FA28-4268-82BB-71219DAF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00" y="9249279"/>
            <a:ext cx="1229543" cy="751388"/>
          </a:xfrm>
          <a:prstGeom prst="rect">
            <a:avLst/>
          </a:prstGeom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ECAB7D6-4904-494A-BCFD-E1CE9CD00AFD}"/>
              </a:ext>
            </a:extLst>
          </p:cNvPr>
          <p:cNvSpPr txBox="1"/>
          <p:nvPr/>
        </p:nvSpPr>
        <p:spPr>
          <a:xfrm>
            <a:off x="6156101" y="10062533"/>
            <a:ext cx="172841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主催：宇部市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13AE0A9-1FEC-47DF-8868-1AE6C7C4B1E8}"/>
              </a:ext>
            </a:extLst>
          </p:cNvPr>
          <p:cNvSpPr txBox="1"/>
          <p:nvPr/>
        </p:nvSpPr>
        <p:spPr>
          <a:xfrm>
            <a:off x="911973" y="7131298"/>
            <a:ext cx="1223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先着順となります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21A8501-26D3-4262-AA88-F987022EF1B0}"/>
              </a:ext>
            </a:extLst>
          </p:cNvPr>
          <p:cNvGrpSpPr/>
          <p:nvPr/>
        </p:nvGrpSpPr>
        <p:grpSpPr>
          <a:xfrm>
            <a:off x="6043611" y="2600016"/>
            <a:ext cx="1008112" cy="936104"/>
            <a:chOff x="6049838" y="2566569"/>
            <a:chExt cx="1008112" cy="936104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9B350E11-F4B5-4D37-8E3B-260581B16CF3}"/>
                </a:ext>
              </a:extLst>
            </p:cNvPr>
            <p:cNvSpPr/>
            <p:nvPr/>
          </p:nvSpPr>
          <p:spPr>
            <a:xfrm>
              <a:off x="6049838" y="2566569"/>
              <a:ext cx="1008112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F4FC0140-E378-4F1D-9FCF-0B708936132E}"/>
                </a:ext>
              </a:extLst>
            </p:cNvPr>
            <p:cNvSpPr txBox="1"/>
            <p:nvPr/>
          </p:nvSpPr>
          <p:spPr>
            <a:xfrm>
              <a:off x="6106590" y="2767260"/>
              <a:ext cx="87716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800" b="1" dirty="0">
                  <a:solidFill>
                    <a:srgbClr val="EF456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参加費</a:t>
              </a:r>
              <a:endParaRPr lang="en-US" altLang="ja-JP" sz="1800" b="1" dirty="0">
                <a:solidFill>
                  <a:srgbClr val="EF456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rgbClr val="EF456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無料</a:t>
              </a:r>
              <a:endParaRPr kumimoji="1" lang="ja-JP" altLang="en-US" sz="2000" b="1" dirty="0">
                <a:solidFill>
                  <a:srgbClr val="EF456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07" name="図 2">
            <a:extLst>
              <a:ext uri="{FF2B5EF4-FFF2-40B4-BE49-F238E27FC236}">
                <a16:creationId xmlns:a16="http://schemas.microsoft.com/office/drawing/2014/main" id="{A9749751-EF11-48CE-8E39-3831C4C7D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56" y="4472613"/>
            <a:ext cx="794285" cy="10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54DEC523-D9DD-4357-8CF5-8EA24ECA93CF}"/>
              </a:ext>
            </a:extLst>
          </p:cNvPr>
          <p:cNvSpPr txBox="1"/>
          <p:nvPr/>
        </p:nvSpPr>
        <p:spPr>
          <a:xfrm>
            <a:off x="3780148" y="4843591"/>
            <a:ext cx="3442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900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元パラアイスホッケー選手でパラリンピック銀メダリスト。</a:t>
            </a:r>
            <a:endParaRPr lang="en-US" altLang="ja-JP" sz="900" b="1" kern="0" dirty="0">
              <a:solidFill>
                <a:srgbClr val="1C1E2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  <a:p>
            <a:pPr algn="l"/>
            <a:r>
              <a:rPr lang="ja-JP" altLang="en-US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現在</a:t>
            </a:r>
            <a:r>
              <a:rPr lang="ja-JP" altLang="en-US" sz="900" b="1" kern="0" dirty="0">
                <a:solidFill>
                  <a:srgbClr val="1C1E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、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全国各地で講師として</a:t>
            </a:r>
            <a:r>
              <a:rPr lang="ja-JP" altLang="en-US" sz="900" b="1" kern="0" dirty="0">
                <a:solidFill>
                  <a:srgbClr val="1C1E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も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活躍</a:t>
            </a:r>
            <a:r>
              <a:rPr lang="ja-JP" altLang="en-US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中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。</a:t>
            </a:r>
            <a:r>
              <a:rPr lang="ja-JP" altLang="en-US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　</a:t>
            </a:r>
            <a:endParaRPr lang="en-US" altLang="ja-JP" sz="900" b="1" kern="0" dirty="0">
              <a:solidFill>
                <a:srgbClr val="1C1E2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  <a:p>
            <a:pPr algn="l"/>
            <a:r>
              <a:rPr lang="ja-JP" altLang="en-US" sz="900" b="1" kern="0" dirty="0">
                <a:solidFill>
                  <a:srgbClr val="1C1E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宇部市でも学校訪問などを通して、パラスポーツや共生社会の考え方などを</a:t>
            </a:r>
            <a:r>
              <a:rPr lang="ja-JP" altLang="en-US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わ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かりやすく楽しくお話し</a:t>
            </a:r>
            <a:r>
              <a:rPr lang="ja-JP" altLang="en-US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いただ</a:t>
            </a:r>
            <a:r>
              <a:rPr lang="ja-JP" altLang="ja-JP" sz="900" b="1" kern="0" dirty="0">
                <a:solidFill>
                  <a:srgbClr val="1C1E2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いています。</a:t>
            </a:r>
            <a:endParaRPr lang="ja-JP" altLang="ja-JP" sz="900" b="1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02AEB90-04F4-41C6-90B2-977EE66DA3D2}"/>
              </a:ext>
            </a:extLst>
          </p:cNvPr>
          <p:cNvSpPr txBox="1"/>
          <p:nvPr/>
        </p:nvSpPr>
        <p:spPr>
          <a:xfrm>
            <a:off x="1587040" y="9550426"/>
            <a:ext cx="4947344" cy="49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新型コロナウイルス感染症対策として、来場時のマスク着用、</a:t>
            </a:r>
            <a:endParaRPr kumimoji="1" lang="en-US" altLang="ja-JP" sz="11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手指のアルコール消毒、検温へのご協力をお願いします。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905D952-BA34-48D9-ACFE-7EEEAF6EC376}"/>
              </a:ext>
            </a:extLst>
          </p:cNvPr>
          <p:cNvSpPr txBox="1"/>
          <p:nvPr/>
        </p:nvSpPr>
        <p:spPr>
          <a:xfrm>
            <a:off x="1560689" y="8989738"/>
            <a:ext cx="5099467" cy="49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のいずれかの方法で、</a:t>
            </a:r>
            <a:endParaRPr lang="en-US" altLang="ja-JP" sz="11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氏名・電話番号・必要な支援（手話通訳など）を添えて、お申し込みください。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FD073CB-7972-4A3C-BFDD-525CA15FB846}"/>
              </a:ext>
            </a:extLst>
          </p:cNvPr>
          <p:cNvSpPr txBox="1"/>
          <p:nvPr/>
        </p:nvSpPr>
        <p:spPr>
          <a:xfrm>
            <a:off x="1606550" y="8308462"/>
            <a:ext cx="4947344" cy="90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（一社）宇部市スポーツコミッション</a:t>
            </a:r>
            <a:endParaRPr lang="en-US" altLang="ja-JP" sz="11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0836-39-7653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（平日：</a:t>
            </a: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時）</a:t>
            </a:r>
            <a:endParaRPr lang="en-US" altLang="ja-JP" sz="11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kumimoji="1"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0836-39-6584</a:t>
            </a:r>
            <a:r>
              <a:rPr kumimoji="1"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MAIL</a:t>
            </a:r>
            <a:r>
              <a:rPr kumimoji="1" lang="ja-JP" altLang="en-US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info@ube-sc</a:t>
            </a:r>
            <a:r>
              <a:rPr lang="en-US" altLang="ja-JP" sz="1100" b="1" dirty="0">
                <a:solidFill>
                  <a:srgbClr val="3E3A3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.jp</a:t>
            </a:r>
          </a:p>
          <a:p>
            <a:pPr>
              <a:lnSpc>
                <a:spcPts val="1600"/>
              </a:lnSpc>
            </a:pPr>
            <a:endParaRPr kumimoji="1" lang="ja-JP" altLang="en-US" sz="1100" b="1" dirty="0">
              <a:solidFill>
                <a:srgbClr val="3E3A3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 descr="人, 屋内, グループ, 民衆 が含まれている画像&#10;&#10;自動的に生成された説明">
            <a:extLst>
              <a:ext uri="{FF2B5EF4-FFF2-40B4-BE49-F238E27FC236}">
                <a16:creationId xmlns:a16="http://schemas.microsoft.com/office/drawing/2014/main" id="{03D93AD5-C8CE-4E5E-8D62-13A24E36B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61" y="6383020"/>
            <a:ext cx="1309936" cy="10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308</Words>
  <Application>Microsoft Office PowerPoint</Application>
  <PresentationFormat>ユーザー設定</PresentationFormat>
  <Paragraphs>44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スポーツコミッション</cp:lastModifiedBy>
  <cp:revision>21</cp:revision>
  <cp:lastPrinted>2020-12-16T08:23:35Z</cp:lastPrinted>
  <dcterms:created xsi:type="dcterms:W3CDTF">2015-04-24T09:31:32Z</dcterms:created>
  <dcterms:modified xsi:type="dcterms:W3CDTF">2020-12-17T02:33:53Z</dcterms:modified>
</cp:coreProperties>
</file>